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2" r:id="rId4"/>
    <p:sldId id="257" r:id="rId5"/>
    <p:sldId id="266" r:id="rId6"/>
    <p:sldId id="263" r:id="rId7"/>
    <p:sldId id="258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linkedin.com/in/zeynab-akolade-cbap%C2%AE-pmp%C2%AE-csm%C2%AE-826456b9/?lipi=urn%3Ali%3Apage%3Ad_flagship3_feed%3BRL2VLh%2FTR26%2FtqorCpE6jA%3D%3D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github.com/zoakola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9558475-E9A3-DC72-7182-4EF34EBF7B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441007" y="4290290"/>
                </a:moveTo>
                <a:lnTo>
                  <a:pt x="5442644" y="4290290"/>
                </a:lnTo>
                <a:lnTo>
                  <a:pt x="5492985" y="4442951"/>
                </a:lnTo>
                <a:lnTo>
                  <a:pt x="5390666" y="4442951"/>
                </a:lnTo>
                <a:close/>
                <a:moveTo>
                  <a:pt x="3869382" y="4290290"/>
                </a:moveTo>
                <a:lnTo>
                  <a:pt x="3871019" y="4290290"/>
                </a:lnTo>
                <a:lnTo>
                  <a:pt x="3921360" y="4442951"/>
                </a:lnTo>
                <a:lnTo>
                  <a:pt x="3819041" y="4442951"/>
                </a:lnTo>
                <a:close/>
                <a:moveTo>
                  <a:pt x="7785422" y="4071327"/>
                </a:moveTo>
                <a:lnTo>
                  <a:pt x="7785422" y="4695884"/>
                </a:lnTo>
                <a:lnTo>
                  <a:pt x="8061684" y="4695884"/>
                </a:lnTo>
                <a:lnTo>
                  <a:pt x="8061684" y="4071327"/>
                </a:lnTo>
                <a:close/>
                <a:moveTo>
                  <a:pt x="6373117" y="4071327"/>
                </a:moveTo>
                <a:lnTo>
                  <a:pt x="6611317" y="4423305"/>
                </a:lnTo>
                <a:lnTo>
                  <a:pt x="6611317" y="4695884"/>
                </a:lnTo>
                <a:lnTo>
                  <a:pt x="6887988" y="4695884"/>
                </a:lnTo>
                <a:lnTo>
                  <a:pt x="6887988" y="4423305"/>
                </a:lnTo>
                <a:lnTo>
                  <a:pt x="7125778" y="4071327"/>
                </a:lnTo>
                <a:lnTo>
                  <a:pt x="6845833" y="4071327"/>
                </a:lnTo>
                <a:lnTo>
                  <a:pt x="6749653" y="4212937"/>
                </a:lnTo>
                <a:lnTo>
                  <a:pt x="6653063" y="4071327"/>
                </a:lnTo>
                <a:close/>
                <a:moveTo>
                  <a:pt x="5915657" y="4071327"/>
                </a:moveTo>
                <a:lnTo>
                  <a:pt x="5915657" y="4695884"/>
                </a:lnTo>
                <a:lnTo>
                  <a:pt x="6434621" y="4695884"/>
                </a:lnTo>
                <a:lnTo>
                  <a:pt x="6434621" y="4539131"/>
                </a:lnTo>
                <a:lnTo>
                  <a:pt x="6192328" y="4539131"/>
                </a:lnTo>
                <a:lnTo>
                  <a:pt x="6192328" y="4071327"/>
                </a:lnTo>
                <a:close/>
                <a:moveTo>
                  <a:pt x="5244554" y="4071327"/>
                </a:moveTo>
                <a:lnTo>
                  <a:pt x="5027637" y="4695884"/>
                </a:lnTo>
                <a:lnTo>
                  <a:pt x="5304308" y="4695884"/>
                </a:lnTo>
                <a:lnTo>
                  <a:pt x="5340325" y="4590290"/>
                </a:lnTo>
                <a:lnTo>
                  <a:pt x="5543326" y="4590290"/>
                </a:lnTo>
                <a:lnTo>
                  <a:pt x="5579343" y="4695884"/>
                </a:lnTo>
                <a:lnTo>
                  <a:pt x="5855605" y="4695884"/>
                </a:lnTo>
                <a:lnTo>
                  <a:pt x="5638688" y="4071327"/>
                </a:lnTo>
                <a:close/>
                <a:moveTo>
                  <a:pt x="4345260" y="4071327"/>
                </a:moveTo>
                <a:lnTo>
                  <a:pt x="4345260" y="4695884"/>
                </a:lnTo>
                <a:lnTo>
                  <a:pt x="4621522" y="4695884"/>
                </a:lnTo>
                <a:lnTo>
                  <a:pt x="4621522" y="4506389"/>
                </a:lnTo>
                <a:lnTo>
                  <a:pt x="4623159" y="4506389"/>
                </a:lnTo>
                <a:lnTo>
                  <a:pt x="4755765" y="4700795"/>
                </a:lnTo>
                <a:lnTo>
                  <a:pt x="4965315" y="4700795"/>
                </a:lnTo>
                <a:lnTo>
                  <a:pt x="4965315" y="4071327"/>
                </a:lnTo>
                <a:lnTo>
                  <a:pt x="4688644" y="4071327"/>
                </a:lnTo>
                <a:lnTo>
                  <a:pt x="4688644" y="4280058"/>
                </a:lnTo>
                <a:lnTo>
                  <a:pt x="4687006" y="4280058"/>
                </a:lnTo>
                <a:lnTo>
                  <a:pt x="4542942" y="4071327"/>
                </a:lnTo>
                <a:close/>
                <a:moveTo>
                  <a:pt x="3672929" y="4071327"/>
                </a:moveTo>
                <a:lnTo>
                  <a:pt x="3456012" y="4695884"/>
                </a:lnTo>
                <a:lnTo>
                  <a:pt x="3732683" y="4695884"/>
                </a:lnTo>
                <a:lnTo>
                  <a:pt x="3768700" y="4590290"/>
                </a:lnTo>
                <a:lnTo>
                  <a:pt x="3971702" y="4590290"/>
                </a:lnTo>
                <a:lnTo>
                  <a:pt x="4007718" y="4695884"/>
                </a:lnTo>
                <a:lnTo>
                  <a:pt x="4283980" y="4695884"/>
                </a:lnTo>
                <a:lnTo>
                  <a:pt x="4067063" y="4071327"/>
                </a:lnTo>
                <a:close/>
                <a:moveTo>
                  <a:pt x="8456822" y="4061504"/>
                </a:moveTo>
                <a:cubicBezTo>
                  <a:pt x="8358596" y="4061504"/>
                  <a:pt x="8284312" y="4079240"/>
                  <a:pt x="8233971" y="4114710"/>
                </a:cubicBezTo>
                <a:cubicBezTo>
                  <a:pt x="8183630" y="4150181"/>
                  <a:pt x="8158460" y="4202296"/>
                  <a:pt x="8158460" y="4271054"/>
                </a:cubicBezTo>
                <a:cubicBezTo>
                  <a:pt x="8158460" y="4306798"/>
                  <a:pt x="8166440" y="4336402"/>
                  <a:pt x="8182402" y="4359867"/>
                </a:cubicBezTo>
                <a:cubicBezTo>
                  <a:pt x="8198364" y="4383333"/>
                  <a:pt x="8217259" y="4401341"/>
                  <a:pt x="8239087" y="4413892"/>
                </a:cubicBezTo>
                <a:cubicBezTo>
                  <a:pt x="8260916" y="4426443"/>
                  <a:pt x="8288473" y="4439676"/>
                  <a:pt x="8321761" y="4453592"/>
                </a:cubicBezTo>
                <a:cubicBezTo>
                  <a:pt x="8349865" y="4464233"/>
                  <a:pt x="8370465" y="4473919"/>
                  <a:pt x="8383562" y="4482651"/>
                </a:cubicBezTo>
                <a:cubicBezTo>
                  <a:pt x="8396658" y="4491382"/>
                  <a:pt x="8403207" y="4502159"/>
                  <a:pt x="8403207" y="4514983"/>
                </a:cubicBezTo>
                <a:cubicBezTo>
                  <a:pt x="8403207" y="4524806"/>
                  <a:pt x="8398773" y="4533128"/>
                  <a:pt x="8389906" y="4539949"/>
                </a:cubicBezTo>
                <a:cubicBezTo>
                  <a:pt x="8381038" y="4546771"/>
                  <a:pt x="8369783" y="4550181"/>
                  <a:pt x="8356141" y="4550181"/>
                </a:cubicBezTo>
                <a:cubicBezTo>
                  <a:pt x="8329401" y="4550181"/>
                  <a:pt x="8301502" y="4540905"/>
                  <a:pt x="8272443" y="4522350"/>
                </a:cubicBezTo>
                <a:cubicBezTo>
                  <a:pt x="8243385" y="4503797"/>
                  <a:pt x="8219305" y="4479786"/>
                  <a:pt x="8200206" y="4450318"/>
                </a:cubicBezTo>
                <a:lnTo>
                  <a:pt x="8132675" y="4659049"/>
                </a:lnTo>
                <a:cubicBezTo>
                  <a:pt x="8176059" y="4675693"/>
                  <a:pt x="8220942" y="4687698"/>
                  <a:pt x="8267327" y="4695065"/>
                </a:cubicBezTo>
                <a:cubicBezTo>
                  <a:pt x="8313712" y="4702432"/>
                  <a:pt x="8364053" y="4706116"/>
                  <a:pt x="8418350" y="4706116"/>
                </a:cubicBezTo>
                <a:cubicBezTo>
                  <a:pt x="8517123" y="4706116"/>
                  <a:pt x="8591816" y="4688654"/>
                  <a:pt x="8642430" y="4653728"/>
                </a:cubicBezTo>
                <a:cubicBezTo>
                  <a:pt x="8693044" y="4618804"/>
                  <a:pt x="8718350" y="4567780"/>
                  <a:pt x="8718350" y="4500659"/>
                </a:cubicBezTo>
                <a:cubicBezTo>
                  <a:pt x="8718350" y="4454820"/>
                  <a:pt x="8704981" y="4417030"/>
                  <a:pt x="8678242" y="4387289"/>
                </a:cubicBezTo>
                <a:cubicBezTo>
                  <a:pt x="8663780" y="4371736"/>
                  <a:pt x="8644613" y="4357958"/>
                  <a:pt x="8620738" y="4345952"/>
                </a:cubicBezTo>
                <a:cubicBezTo>
                  <a:pt x="8596864" y="4333947"/>
                  <a:pt x="8567328" y="4320986"/>
                  <a:pt x="8532130" y="4307071"/>
                </a:cubicBezTo>
                <a:cubicBezTo>
                  <a:pt x="8498296" y="4293701"/>
                  <a:pt x="8473671" y="4282787"/>
                  <a:pt x="8458255" y="4274328"/>
                </a:cubicBezTo>
                <a:cubicBezTo>
                  <a:pt x="8442839" y="4265870"/>
                  <a:pt x="8435131" y="4256320"/>
                  <a:pt x="8435131" y="4245679"/>
                </a:cubicBezTo>
                <a:cubicBezTo>
                  <a:pt x="8435131" y="4234492"/>
                  <a:pt x="8439156" y="4225556"/>
                  <a:pt x="8447204" y="4218871"/>
                </a:cubicBezTo>
                <a:cubicBezTo>
                  <a:pt x="8455254" y="4212186"/>
                  <a:pt x="8467464" y="4208844"/>
                  <a:pt x="8483835" y="4208844"/>
                </a:cubicBezTo>
                <a:cubicBezTo>
                  <a:pt x="8512212" y="4208844"/>
                  <a:pt x="8539838" y="4216689"/>
                  <a:pt x="8566714" y="4232378"/>
                </a:cubicBezTo>
                <a:cubicBezTo>
                  <a:pt x="8593589" y="4248067"/>
                  <a:pt x="8617668" y="4270645"/>
                  <a:pt x="8638951" y="4300113"/>
                </a:cubicBezTo>
                <a:lnTo>
                  <a:pt x="8707710" y="4103251"/>
                </a:lnTo>
                <a:cubicBezTo>
                  <a:pt x="8675786" y="4090972"/>
                  <a:pt x="8636632" y="4080945"/>
                  <a:pt x="8590247" y="4073169"/>
                </a:cubicBezTo>
                <a:cubicBezTo>
                  <a:pt x="8543862" y="4065392"/>
                  <a:pt x="8499388" y="4061504"/>
                  <a:pt x="8456822" y="4061504"/>
                </a:cubicBezTo>
                <a:close/>
                <a:moveTo>
                  <a:pt x="7447173" y="4061504"/>
                </a:moveTo>
                <a:cubicBezTo>
                  <a:pt x="7348946" y="4061504"/>
                  <a:pt x="7274662" y="4079240"/>
                  <a:pt x="7224321" y="4114710"/>
                </a:cubicBezTo>
                <a:cubicBezTo>
                  <a:pt x="7173980" y="4150181"/>
                  <a:pt x="7148810" y="4202296"/>
                  <a:pt x="7148810" y="4271054"/>
                </a:cubicBezTo>
                <a:cubicBezTo>
                  <a:pt x="7148810" y="4306798"/>
                  <a:pt x="7156790" y="4336402"/>
                  <a:pt x="7172752" y="4359867"/>
                </a:cubicBezTo>
                <a:cubicBezTo>
                  <a:pt x="7188714" y="4383333"/>
                  <a:pt x="7207609" y="4401341"/>
                  <a:pt x="7229437" y="4413892"/>
                </a:cubicBezTo>
                <a:cubicBezTo>
                  <a:pt x="7251266" y="4426443"/>
                  <a:pt x="7278823" y="4439676"/>
                  <a:pt x="7312111" y="4453592"/>
                </a:cubicBezTo>
                <a:cubicBezTo>
                  <a:pt x="7340215" y="4464233"/>
                  <a:pt x="7360815" y="4473919"/>
                  <a:pt x="7373912" y="4482651"/>
                </a:cubicBezTo>
                <a:cubicBezTo>
                  <a:pt x="7387009" y="4491382"/>
                  <a:pt x="7393557" y="4502159"/>
                  <a:pt x="7393557" y="4514983"/>
                </a:cubicBezTo>
                <a:cubicBezTo>
                  <a:pt x="7393557" y="4524806"/>
                  <a:pt x="7389123" y="4533128"/>
                  <a:pt x="7380256" y="4539949"/>
                </a:cubicBezTo>
                <a:cubicBezTo>
                  <a:pt x="7371388" y="4546771"/>
                  <a:pt x="7360133" y="4550181"/>
                  <a:pt x="7346491" y="4550181"/>
                </a:cubicBezTo>
                <a:cubicBezTo>
                  <a:pt x="7319751" y="4550181"/>
                  <a:pt x="7291852" y="4540905"/>
                  <a:pt x="7262793" y="4522350"/>
                </a:cubicBezTo>
                <a:cubicBezTo>
                  <a:pt x="7233735" y="4503797"/>
                  <a:pt x="7209655" y="4479786"/>
                  <a:pt x="7190556" y="4450318"/>
                </a:cubicBezTo>
                <a:lnTo>
                  <a:pt x="7123025" y="4659049"/>
                </a:lnTo>
                <a:cubicBezTo>
                  <a:pt x="7166409" y="4675693"/>
                  <a:pt x="7211292" y="4687698"/>
                  <a:pt x="7257677" y="4695065"/>
                </a:cubicBezTo>
                <a:cubicBezTo>
                  <a:pt x="7304062" y="4702432"/>
                  <a:pt x="7354403" y="4706116"/>
                  <a:pt x="7408701" y="4706116"/>
                </a:cubicBezTo>
                <a:cubicBezTo>
                  <a:pt x="7507473" y="4706116"/>
                  <a:pt x="7582166" y="4688654"/>
                  <a:pt x="7632780" y="4653728"/>
                </a:cubicBezTo>
                <a:cubicBezTo>
                  <a:pt x="7683394" y="4618804"/>
                  <a:pt x="7708701" y="4567780"/>
                  <a:pt x="7708701" y="4500659"/>
                </a:cubicBezTo>
                <a:cubicBezTo>
                  <a:pt x="7708701" y="4454820"/>
                  <a:pt x="7695331" y="4417030"/>
                  <a:pt x="7668592" y="4387289"/>
                </a:cubicBezTo>
                <a:cubicBezTo>
                  <a:pt x="7654130" y="4371736"/>
                  <a:pt x="7634963" y="4357958"/>
                  <a:pt x="7611088" y="4345952"/>
                </a:cubicBezTo>
                <a:cubicBezTo>
                  <a:pt x="7587214" y="4333947"/>
                  <a:pt x="7557678" y="4320986"/>
                  <a:pt x="7522480" y="4307071"/>
                </a:cubicBezTo>
                <a:cubicBezTo>
                  <a:pt x="7488646" y="4293701"/>
                  <a:pt x="7464021" y="4282787"/>
                  <a:pt x="7448605" y="4274328"/>
                </a:cubicBezTo>
                <a:cubicBezTo>
                  <a:pt x="7433189" y="4265870"/>
                  <a:pt x="7425481" y="4256320"/>
                  <a:pt x="7425481" y="4245679"/>
                </a:cubicBezTo>
                <a:cubicBezTo>
                  <a:pt x="7425481" y="4234492"/>
                  <a:pt x="7429506" y="4225556"/>
                  <a:pt x="7437555" y="4218871"/>
                </a:cubicBezTo>
                <a:cubicBezTo>
                  <a:pt x="7445604" y="4212186"/>
                  <a:pt x="7457814" y="4208844"/>
                  <a:pt x="7474185" y="4208844"/>
                </a:cubicBezTo>
                <a:cubicBezTo>
                  <a:pt x="7502562" y="4208844"/>
                  <a:pt x="7530188" y="4216689"/>
                  <a:pt x="7557064" y="4232378"/>
                </a:cubicBezTo>
                <a:cubicBezTo>
                  <a:pt x="7583939" y="4248067"/>
                  <a:pt x="7608019" y="4270645"/>
                  <a:pt x="7629301" y="4300113"/>
                </a:cubicBezTo>
                <a:lnTo>
                  <a:pt x="7698060" y="4103251"/>
                </a:lnTo>
                <a:cubicBezTo>
                  <a:pt x="7666136" y="4090972"/>
                  <a:pt x="7626982" y="4080945"/>
                  <a:pt x="7580597" y="4073169"/>
                </a:cubicBezTo>
                <a:cubicBezTo>
                  <a:pt x="7534212" y="4065392"/>
                  <a:pt x="7489738" y="4061504"/>
                  <a:pt x="7447173" y="4061504"/>
                </a:cubicBezTo>
                <a:close/>
                <a:moveTo>
                  <a:pt x="5336715" y="3300695"/>
                </a:moveTo>
                <a:lnTo>
                  <a:pt x="5353497" y="3300695"/>
                </a:lnTo>
                <a:cubicBezTo>
                  <a:pt x="5381600" y="3300695"/>
                  <a:pt x="5402746" y="3306834"/>
                  <a:pt x="5416935" y="3319112"/>
                </a:cubicBezTo>
                <a:cubicBezTo>
                  <a:pt x="5431122" y="3331391"/>
                  <a:pt x="5438216" y="3349262"/>
                  <a:pt x="5438216" y="3372728"/>
                </a:cubicBezTo>
                <a:cubicBezTo>
                  <a:pt x="5438216" y="3398922"/>
                  <a:pt x="5430849" y="3417885"/>
                  <a:pt x="5416116" y="3429617"/>
                </a:cubicBezTo>
                <a:cubicBezTo>
                  <a:pt x="5401381" y="3441350"/>
                  <a:pt x="5377507" y="3447216"/>
                  <a:pt x="5344492" y="3447216"/>
                </a:cubicBezTo>
                <a:lnTo>
                  <a:pt x="5336715" y="3447216"/>
                </a:lnTo>
                <a:close/>
                <a:moveTo>
                  <a:pt x="8137252" y="3291282"/>
                </a:moveTo>
                <a:cubicBezTo>
                  <a:pt x="8155260" y="3291282"/>
                  <a:pt x="8170130" y="3297489"/>
                  <a:pt x="8181863" y="3309904"/>
                </a:cubicBezTo>
                <a:cubicBezTo>
                  <a:pt x="8193595" y="3322318"/>
                  <a:pt x="8199462" y="3337939"/>
                  <a:pt x="8199462" y="3356766"/>
                </a:cubicBezTo>
                <a:cubicBezTo>
                  <a:pt x="8199462" y="3376411"/>
                  <a:pt x="8193459" y="3392237"/>
                  <a:pt x="8181454" y="3404242"/>
                </a:cubicBezTo>
                <a:cubicBezTo>
                  <a:pt x="8169448" y="3416247"/>
                  <a:pt x="8154714" y="3422250"/>
                  <a:pt x="8137252" y="3422250"/>
                </a:cubicBezTo>
                <a:cubicBezTo>
                  <a:pt x="8120062" y="3422250"/>
                  <a:pt x="8105465" y="3416247"/>
                  <a:pt x="8093459" y="3404242"/>
                </a:cubicBezTo>
                <a:cubicBezTo>
                  <a:pt x="8081453" y="3392237"/>
                  <a:pt x="8075451" y="3376411"/>
                  <a:pt x="8075451" y="3356766"/>
                </a:cubicBezTo>
                <a:cubicBezTo>
                  <a:pt x="8075451" y="3337939"/>
                  <a:pt x="8081317" y="3322318"/>
                  <a:pt x="8093050" y="3309904"/>
                </a:cubicBezTo>
                <a:cubicBezTo>
                  <a:pt x="8104782" y="3297489"/>
                  <a:pt x="8119516" y="3291282"/>
                  <a:pt x="8137252" y="3291282"/>
                </a:cubicBezTo>
                <a:close/>
                <a:moveTo>
                  <a:pt x="3289660" y="3196739"/>
                </a:moveTo>
                <a:lnTo>
                  <a:pt x="3319128" y="3196739"/>
                </a:lnTo>
                <a:cubicBezTo>
                  <a:pt x="3338773" y="3196739"/>
                  <a:pt x="3354189" y="3202741"/>
                  <a:pt x="3365376" y="3214747"/>
                </a:cubicBezTo>
                <a:cubicBezTo>
                  <a:pt x="3376563" y="3226752"/>
                  <a:pt x="3382157" y="3243396"/>
                  <a:pt x="3382157" y="3264679"/>
                </a:cubicBezTo>
                <a:cubicBezTo>
                  <a:pt x="3382157" y="3286507"/>
                  <a:pt x="3375744" y="3303833"/>
                  <a:pt x="3362920" y="3316657"/>
                </a:cubicBezTo>
                <a:cubicBezTo>
                  <a:pt x="3350096" y="3329481"/>
                  <a:pt x="3333316" y="3335893"/>
                  <a:pt x="3312579" y="3335893"/>
                </a:cubicBezTo>
                <a:cubicBezTo>
                  <a:pt x="3304121" y="3335893"/>
                  <a:pt x="3296481" y="3334801"/>
                  <a:pt x="3289660" y="3332619"/>
                </a:cubicBezTo>
                <a:close/>
                <a:moveTo>
                  <a:pt x="3983348" y="3190190"/>
                </a:moveTo>
                <a:lnTo>
                  <a:pt x="4000946" y="3190190"/>
                </a:lnTo>
                <a:cubicBezTo>
                  <a:pt x="4021683" y="3190190"/>
                  <a:pt x="4037645" y="3195784"/>
                  <a:pt x="4048832" y="3206970"/>
                </a:cubicBezTo>
                <a:cubicBezTo>
                  <a:pt x="4060019" y="3218157"/>
                  <a:pt x="4065612" y="3233164"/>
                  <a:pt x="4065612" y="3251991"/>
                </a:cubicBezTo>
                <a:cubicBezTo>
                  <a:pt x="4065612" y="3272182"/>
                  <a:pt x="4059473" y="3286984"/>
                  <a:pt x="4047195" y="3296398"/>
                </a:cubicBezTo>
                <a:cubicBezTo>
                  <a:pt x="4034917" y="3305811"/>
                  <a:pt x="4016226" y="3310518"/>
                  <a:pt x="3991124" y="3310518"/>
                </a:cubicBezTo>
                <a:lnTo>
                  <a:pt x="3983348" y="3310518"/>
                </a:lnTo>
                <a:close/>
                <a:moveTo>
                  <a:pt x="8555310" y="3061677"/>
                </a:moveTo>
                <a:lnTo>
                  <a:pt x="8555310" y="3686234"/>
                </a:lnTo>
                <a:lnTo>
                  <a:pt x="8831572" y="3686234"/>
                </a:lnTo>
                <a:lnTo>
                  <a:pt x="8831572" y="3496739"/>
                </a:lnTo>
                <a:lnTo>
                  <a:pt x="8833209" y="3496739"/>
                </a:lnTo>
                <a:lnTo>
                  <a:pt x="8965814" y="3691146"/>
                </a:lnTo>
                <a:lnTo>
                  <a:pt x="9175364" y="3691146"/>
                </a:lnTo>
                <a:lnTo>
                  <a:pt x="9175364" y="3061677"/>
                </a:lnTo>
                <a:lnTo>
                  <a:pt x="8898693" y="3061677"/>
                </a:lnTo>
                <a:lnTo>
                  <a:pt x="8898693" y="3270409"/>
                </a:lnTo>
                <a:lnTo>
                  <a:pt x="8897056" y="3270409"/>
                </a:lnTo>
                <a:lnTo>
                  <a:pt x="8752990" y="3061677"/>
                </a:lnTo>
                <a:close/>
                <a:moveTo>
                  <a:pt x="7442522" y="3061677"/>
                </a:moveTo>
                <a:lnTo>
                  <a:pt x="7442522" y="3686234"/>
                </a:lnTo>
                <a:lnTo>
                  <a:pt x="7718784" y="3686234"/>
                </a:lnTo>
                <a:lnTo>
                  <a:pt x="7718784" y="3061677"/>
                </a:lnTo>
                <a:close/>
                <a:moveTo>
                  <a:pt x="6813611" y="3061677"/>
                </a:moveTo>
                <a:lnTo>
                  <a:pt x="6813611" y="3338349"/>
                </a:lnTo>
                <a:lnTo>
                  <a:pt x="6952766" y="3338349"/>
                </a:lnTo>
                <a:lnTo>
                  <a:pt x="6952766" y="3686234"/>
                </a:lnTo>
                <a:lnTo>
                  <a:pt x="7229437" y="3686234"/>
                </a:lnTo>
                <a:lnTo>
                  <a:pt x="7229437" y="3338349"/>
                </a:lnTo>
                <a:lnTo>
                  <a:pt x="7368592" y="3338349"/>
                </a:lnTo>
                <a:lnTo>
                  <a:pt x="7368592" y="3061677"/>
                </a:lnTo>
                <a:close/>
                <a:moveTo>
                  <a:pt x="5804222" y="3061677"/>
                </a:moveTo>
                <a:lnTo>
                  <a:pt x="5804222" y="3686234"/>
                </a:lnTo>
                <a:lnTo>
                  <a:pt x="6080484" y="3686234"/>
                </a:lnTo>
                <a:lnTo>
                  <a:pt x="6080484" y="3061677"/>
                </a:lnTo>
                <a:close/>
                <a:moveTo>
                  <a:pt x="5060453" y="3061677"/>
                </a:moveTo>
                <a:lnTo>
                  <a:pt x="5060453" y="3686234"/>
                </a:lnTo>
                <a:lnTo>
                  <a:pt x="5365365" y="3686234"/>
                </a:lnTo>
                <a:cubicBezTo>
                  <a:pt x="5446947" y="3686234"/>
                  <a:pt x="5513864" y="3670477"/>
                  <a:pt x="5566115" y="3638963"/>
                </a:cubicBezTo>
                <a:cubicBezTo>
                  <a:pt x="5618367" y="3607448"/>
                  <a:pt x="5656225" y="3568021"/>
                  <a:pt x="5679690" y="3520682"/>
                </a:cubicBezTo>
                <a:cubicBezTo>
                  <a:pt x="5703155" y="3473342"/>
                  <a:pt x="5714888" y="3424842"/>
                  <a:pt x="5714888" y="3375183"/>
                </a:cubicBezTo>
                <a:cubicBezTo>
                  <a:pt x="5714888" y="3319249"/>
                  <a:pt x="5701791" y="3267407"/>
                  <a:pt x="5675597" y="3219658"/>
                </a:cubicBezTo>
                <a:cubicBezTo>
                  <a:pt x="5649403" y="3171909"/>
                  <a:pt x="5610590" y="3133642"/>
                  <a:pt x="5559158" y="3104856"/>
                </a:cubicBezTo>
                <a:cubicBezTo>
                  <a:pt x="5507725" y="3076070"/>
                  <a:pt x="5445583" y="3061677"/>
                  <a:pt x="5372732" y="3061677"/>
                </a:cubicBezTo>
                <a:close/>
                <a:moveTo>
                  <a:pt x="4459560" y="3061677"/>
                </a:moveTo>
                <a:lnTo>
                  <a:pt x="4459560" y="3686234"/>
                </a:lnTo>
                <a:lnTo>
                  <a:pt x="4978114" y="3686234"/>
                </a:lnTo>
                <a:lnTo>
                  <a:pt x="4978114" y="3529481"/>
                </a:lnTo>
                <a:lnTo>
                  <a:pt x="4735822" y="3529481"/>
                </a:lnTo>
                <a:lnTo>
                  <a:pt x="4735822" y="3452537"/>
                </a:lnTo>
                <a:lnTo>
                  <a:pt x="4904444" y="3452537"/>
                </a:lnTo>
                <a:lnTo>
                  <a:pt x="4904444" y="3295784"/>
                </a:lnTo>
                <a:lnTo>
                  <a:pt x="4735822" y="3295784"/>
                </a:lnTo>
                <a:lnTo>
                  <a:pt x="4735822" y="3218430"/>
                </a:lnTo>
                <a:lnTo>
                  <a:pt x="4978114" y="3218430"/>
                </a:lnTo>
                <a:lnTo>
                  <a:pt x="4978114" y="3061677"/>
                </a:lnTo>
                <a:close/>
                <a:moveTo>
                  <a:pt x="3707086" y="3061677"/>
                </a:moveTo>
                <a:lnTo>
                  <a:pt x="3707086" y="3686234"/>
                </a:lnTo>
                <a:lnTo>
                  <a:pt x="3983348" y="3686234"/>
                </a:lnTo>
                <a:lnTo>
                  <a:pt x="3983348" y="3454993"/>
                </a:lnTo>
                <a:lnTo>
                  <a:pt x="3984985" y="3454993"/>
                </a:lnTo>
                <a:cubicBezTo>
                  <a:pt x="4021547" y="3454993"/>
                  <a:pt x="4049309" y="3473137"/>
                  <a:pt x="4068273" y="3509426"/>
                </a:cubicBezTo>
                <a:cubicBezTo>
                  <a:pt x="4087236" y="3545716"/>
                  <a:pt x="4099446" y="3604652"/>
                  <a:pt x="4104903" y="3686234"/>
                </a:cubicBezTo>
                <a:lnTo>
                  <a:pt x="4391806" y="3686234"/>
                </a:lnTo>
                <a:cubicBezTo>
                  <a:pt x="4385530" y="3625934"/>
                  <a:pt x="4372229" y="3570477"/>
                  <a:pt x="4351901" y="3519863"/>
                </a:cubicBezTo>
                <a:cubicBezTo>
                  <a:pt x="4331575" y="3469249"/>
                  <a:pt x="4304630" y="3424979"/>
                  <a:pt x="4271069" y="3387052"/>
                </a:cubicBezTo>
                <a:cubicBezTo>
                  <a:pt x="4294534" y="3370682"/>
                  <a:pt x="4312270" y="3350763"/>
                  <a:pt x="4324275" y="3327298"/>
                </a:cubicBezTo>
                <a:cubicBezTo>
                  <a:pt x="4336281" y="3303833"/>
                  <a:pt x="4342283" y="3277639"/>
                  <a:pt x="4342283" y="3248717"/>
                </a:cubicBezTo>
                <a:cubicBezTo>
                  <a:pt x="4342283" y="3214065"/>
                  <a:pt x="4333484" y="3182482"/>
                  <a:pt x="4315885" y="3153969"/>
                </a:cubicBezTo>
                <a:cubicBezTo>
                  <a:pt x="4298286" y="3125456"/>
                  <a:pt x="4272434" y="3102946"/>
                  <a:pt x="4238327" y="3086438"/>
                </a:cubicBezTo>
                <a:cubicBezTo>
                  <a:pt x="4204220" y="3069931"/>
                  <a:pt x="4163702" y="3061677"/>
                  <a:pt x="4116772" y="3061677"/>
                </a:cubicBezTo>
                <a:close/>
                <a:moveTo>
                  <a:pt x="3013397" y="3061677"/>
                </a:moveTo>
                <a:lnTo>
                  <a:pt x="3013397" y="3686234"/>
                </a:lnTo>
                <a:lnTo>
                  <a:pt x="3289660" y="3686234"/>
                </a:lnTo>
                <a:lnTo>
                  <a:pt x="3289660" y="3428799"/>
                </a:lnTo>
                <a:cubicBezTo>
                  <a:pt x="3316126" y="3448444"/>
                  <a:pt x="3340342" y="3462428"/>
                  <a:pt x="3362306" y="3470750"/>
                </a:cubicBezTo>
                <a:cubicBezTo>
                  <a:pt x="3384271" y="3479072"/>
                  <a:pt x="3407668" y="3483233"/>
                  <a:pt x="3432497" y="3483233"/>
                </a:cubicBezTo>
                <a:cubicBezTo>
                  <a:pt x="3470423" y="3483233"/>
                  <a:pt x="3505280" y="3473751"/>
                  <a:pt x="3537067" y="3454788"/>
                </a:cubicBezTo>
                <a:cubicBezTo>
                  <a:pt x="3568855" y="3435825"/>
                  <a:pt x="3594025" y="3410313"/>
                  <a:pt x="3612580" y="3378253"/>
                </a:cubicBezTo>
                <a:cubicBezTo>
                  <a:pt x="3631133" y="3346193"/>
                  <a:pt x="3640411" y="3311063"/>
                  <a:pt x="3640411" y="3272864"/>
                </a:cubicBezTo>
                <a:cubicBezTo>
                  <a:pt x="3640411" y="3237120"/>
                  <a:pt x="3631884" y="3203219"/>
                  <a:pt x="3614831" y="3171159"/>
                </a:cubicBezTo>
                <a:cubicBezTo>
                  <a:pt x="3597777" y="3139099"/>
                  <a:pt x="3570765" y="3112837"/>
                  <a:pt x="3533794" y="3092373"/>
                </a:cubicBezTo>
                <a:cubicBezTo>
                  <a:pt x="3496822" y="3071909"/>
                  <a:pt x="3450096" y="3061677"/>
                  <a:pt x="3393616" y="3061677"/>
                </a:cubicBezTo>
                <a:close/>
                <a:moveTo>
                  <a:pt x="8137252" y="3051854"/>
                </a:moveTo>
                <a:cubicBezTo>
                  <a:pt x="8077497" y="3051854"/>
                  <a:pt x="8023200" y="3066247"/>
                  <a:pt x="7974359" y="3095033"/>
                </a:cubicBezTo>
                <a:cubicBezTo>
                  <a:pt x="7925519" y="3123819"/>
                  <a:pt x="7887115" y="3162768"/>
                  <a:pt x="7859148" y="3211882"/>
                </a:cubicBezTo>
                <a:cubicBezTo>
                  <a:pt x="7831180" y="3260995"/>
                  <a:pt x="7817197" y="3314883"/>
                  <a:pt x="7817197" y="3373546"/>
                </a:cubicBezTo>
                <a:cubicBezTo>
                  <a:pt x="7817197" y="3432209"/>
                  <a:pt x="7831317" y="3486302"/>
                  <a:pt x="7859557" y="3535825"/>
                </a:cubicBezTo>
                <a:cubicBezTo>
                  <a:pt x="7887797" y="3585347"/>
                  <a:pt x="7926337" y="3624502"/>
                  <a:pt x="7975178" y="3653287"/>
                </a:cubicBezTo>
                <a:cubicBezTo>
                  <a:pt x="8024018" y="3682073"/>
                  <a:pt x="8077770" y="3696466"/>
                  <a:pt x="8136433" y="3696466"/>
                </a:cubicBezTo>
                <a:cubicBezTo>
                  <a:pt x="8196460" y="3696466"/>
                  <a:pt x="8250894" y="3682210"/>
                  <a:pt x="8299735" y="3653697"/>
                </a:cubicBezTo>
                <a:cubicBezTo>
                  <a:pt x="8348575" y="3625184"/>
                  <a:pt x="8387115" y="3586166"/>
                  <a:pt x="8415356" y="3536643"/>
                </a:cubicBezTo>
                <a:cubicBezTo>
                  <a:pt x="8443596" y="3487121"/>
                  <a:pt x="8457716" y="3432755"/>
                  <a:pt x="8457716" y="3373546"/>
                </a:cubicBezTo>
                <a:cubicBezTo>
                  <a:pt x="8457716" y="3314883"/>
                  <a:pt x="8443596" y="3260995"/>
                  <a:pt x="8415356" y="3211882"/>
                </a:cubicBezTo>
                <a:cubicBezTo>
                  <a:pt x="8387115" y="3162768"/>
                  <a:pt x="8348575" y="3123819"/>
                  <a:pt x="8299735" y="3095033"/>
                </a:cubicBezTo>
                <a:cubicBezTo>
                  <a:pt x="8250894" y="3066247"/>
                  <a:pt x="8196733" y="3051854"/>
                  <a:pt x="8137252" y="3051854"/>
                </a:cubicBezTo>
                <a:close/>
                <a:moveTo>
                  <a:pt x="6532512" y="3051854"/>
                </a:moveTo>
                <a:cubicBezTo>
                  <a:pt x="6467846" y="3051854"/>
                  <a:pt x="6409115" y="3065360"/>
                  <a:pt x="6356318" y="3092373"/>
                </a:cubicBezTo>
                <a:cubicBezTo>
                  <a:pt x="6303522" y="3119385"/>
                  <a:pt x="6261707" y="3157653"/>
                  <a:pt x="6230875" y="3207175"/>
                </a:cubicBezTo>
                <a:cubicBezTo>
                  <a:pt x="6200043" y="3256698"/>
                  <a:pt x="6184627" y="3313792"/>
                  <a:pt x="6184627" y="3378458"/>
                </a:cubicBezTo>
                <a:cubicBezTo>
                  <a:pt x="6184627" y="3436575"/>
                  <a:pt x="6198474" y="3489849"/>
                  <a:pt x="6226168" y="3538280"/>
                </a:cubicBezTo>
                <a:cubicBezTo>
                  <a:pt x="6253863" y="3586712"/>
                  <a:pt x="6293972" y="3625184"/>
                  <a:pt x="6346496" y="3653697"/>
                </a:cubicBezTo>
                <a:cubicBezTo>
                  <a:pt x="6399020" y="3682210"/>
                  <a:pt x="6460752" y="3696466"/>
                  <a:pt x="6531694" y="3696466"/>
                </a:cubicBezTo>
                <a:cubicBezTo>
                  <a:pt x="6574259" y="3696466"/>
                  <a:pt x="6619006" y="3690600"/>
                  <a:pt x="6665937" y="3678867"/>
                </a:cubicBezTo>
                <a:cubicBezTo>
                  <a:pt x="6712868" y="3667135"/>
                  <a:pt x="6752294" y="3651446"/>
                  <a:pt x="6784218" y="3631800"/>
                </a:cubicBezTo>
                <a:lnTo>
                  <a:pt x="6668392" y="3395238"/>
                </a:lnTo>
                <a:cubicBezTo>
                  <a:pt x="6638379" y="3409972"/>
                  <a:pt x="6603181" y="3417339"/>
                  <a:pt x="6562799" y="3417339"/>
                </a:cubicBezTo>
                <a:cubicBezTo>
                  <a:pt x="6532240" y="3417339"/>
                  <a:pt x="6508843" y="3413110"/>
                  <a:pt x="6492608" y="3404652"/>
                </a:cubicBezTo>
                <a:cubicBezTo>
                  <a:pt x="6476373" y="3396193"/>
                  <a:pt x="6468256" y="3384188"/>
                  <a:pt x="6468256" y="3368635"/>
                </a:cubicBezTo>
                <a:cubicBezTo>
                  <a:pt x="6468256" y="3336711"/>
                  <a:pt x="6497860" y="3320750"/>
                  <a:pt x="6557069" y="3320750"/>
                </a:cubicBezTo>
                <a:cubicBezTo>
                  <a:pt x="6596087" y="3320750"/>
                  <a:pt x="6633195" y="3326616"/>
                  <a:pt x="6668392" y="3338349"/>
                </a:cubicBezTo>
                <a:lnTo>
                  <a:pt x="6784218" y="3117748"/>
                </a:lnTo>
                <a:cubicBezTo>
                  <a:pt x="6754477" y="3098921"/>
                  <a:pt x="6716551" y="3083232"/>
                  <a:pt x="6670439" y="3070681"/>
                </a:cubicBezTo>
                <a:cubicBezTo>
                  <a:pt x="6624327" y="3058130"/>
                  <a:pt x="6578351" y="3051854"/>
                  <a:pt x="6532512" y="3051854"/>
                </a:cubicBezTo>
                <a:close/>
                <a:moveTo>
                  <a:pt x="5174976" y="2281631"/>
                </a:moveTo>
                <a:cubicBezTo>
                  <a:pt x="5192985" y="2281631"/>
                  <a:pt x="5207856" y="2287839"/>
                  <a:pt x="5219587" y="2300254"/>
                </a:cubicBezTo>
                <a:cubicBezTo>
                  <a:pt x="5231320" y="2312668"/>
                  <a:pt x="5237186" y="2328289"/>
                  <a:pt x="5237186" y="2347116"/>
                </a:cubicBezTo>
                <a:cubicBezTo>
                  <a:pt x="5237186" y="2366761"/>
                  <a:pt x="5231184" y="2382587"/>
                  <a:pt x="5219178" y="2394592"/>
                </a:cubicBezTo>
                <a:cubicBezTo>
                  <a:pt x="5207173" y="2406598"/>
                  <a:pt x="5192439" y="2412600"/>
                  <a:pt x="5174976" y="2412600"/>
                </a:cubicBezTo>
                <a:cubicBezTo>
                  <a:pt x="5157787" y="2412600"/>
                  <a:pt x="5143189" y="2406598"/>
                  <a:pt x="5131185" y="2394592"/>
                </a:cubicBezTo>
                <a:cubicBezTo>
                  <a:pt x="5119179" y="2382587"/>
                  <a:pt x="5113176" y="2366761"/>
                  <a:pt x="5113176" y="2347116"/>
                </a:cubicBezTo>
                <a:cubicBezTo>
                  <a:pt x="5113176" y="2328289"/>
                  <a:pt x="5119042" y="2312668"/>
                  <a:pt x="5130775" y="2300254"/>
                </a:cubicBezTo>
                <a:cubicBezTo>
                  <a:pt x="5142507" y="2287839"/>
                  <a:pt x="5157241" y="2281631"/>
                  <a:pt x="5174976" y="2281631"/>
                </a:cubicBezTo>
                <a:close/>
                <a:moveTo>
                  <a:pt x="9231622" y="2180540"/>
                </a:moveTo>
                <a:lnTo>
                  <a:pt x="9249220" y="2180540"/>
                </a:lnTo>
                <a:cubicBezTo>
                  <a:pt x="9269957" y="2180540"/>
                  <a:pt x="9285919" y="2186134"/>
                  <a:pt x="9297106" y="2197320"/>
                </a:cubicBezTo>
                <a:cubicBezTo>
                  <a:pt x="9308293" y="2208507"/>
                  <a:pt x="9313886" y="2223514"/>
                  <a:pt x="9313886" y="2242341"/>
                </a:cubicBezTo>
                <a:cubicBezTo>
                  <a:pt x="9313886" y="2262532"/>
                  <a:pt x="9307748" y="2277334"/>
                  <a:pt x="9295469" y="2286748"/>
                </a:cubicBezTo>
                <a:cubicBezTo>
                  <a:pt x="9283190" y="2296161"/>
                  <a:pt x="9264500" y="2300868"/>
                  <a:pt x="9239398" y="2300868"/>
                </a:cubicBezTo>
                <a:lnTo>
                  <a:pt x="9231622" y="2300868"/>
                </a:lnTo>
                <a:close/>
                <a:moveTo>
                  <a:pt x="9707834" y="2052027"/>
                </a:moveTo>
                <a:lnTo>
                  <a:pt x="9707834" y="2676584"/>
                </a:lnTo>
                <a:lnTo>
                  <a:pt x="9984096" y="2676584"/>
                </a:lnTo>
                <a:lnTo>
                  <a:pt x="9984096" y="2487089"/>
                </a:lnTo>
                <a:lnTo>
                  <a:pt x="9985734" y="2487089"/>
                </a:lnTo>
                <a:lnTo>
                  <a:pt x="10118340" y="2681496"/>
                </a:lnTo>
                <a:lnTo>
                  <a:pt x="10327890" y="2681496"/>
                </a:lnTo>
                <a:lnTo>
                  <a:pt x="10327890" y="2052027"/>
                </a:lnTo>
                <a:lnTo>
                  <a:pt x="10051218" y="2052027"/>
                </a:lnTo>
                <a:lnTo>
                  <a:pt x="10051218" y="2260759"/>
                </a:lnTo>
                <a:lnTo>
                  <a:pt x="10049581" y="2260759"/>
                </a:lnTo>
                <a:lnTo>
                  <a:pt x="9905516" y="2052027"/>
                </a:lnTo>
                <a:close/>
                <a:moveTo>
                  <a:pt x="8955360" y="2052027"/>
                </a:moveTo>
                <a:lnTo>
                  <a:pt x="8955360" y="2676584"/>
                </a:lnTo>
                <a:lnTo>
                  <a:pt x="9231622" y="2676584"/>
                </a:lnTo>
                <a:lnTo>
                  <a:pt x="9231622" y="2445343"/>
                </a:lnTo>
                <a:lnTo>
                  <a:pt x="9233259" y="2445343"/>
                </a:lnTo>
                <a:cubicBezTo>
                  <a:pt x="9269821" y="2445343"/>
                  <a:pt x="9297584" y="2463487"/>
                  <a:pt x="9316547" y="2499776"/>
                </a:cubicBezTo>
                <a:cubicBezTo>
                  <a:pt x="9335510" y="2536066"/>
                  <a:pt x="9347720" y="2595002"/>
                  <a:pt x="9353177" y="2676584"/>
                </a:cubicBezTo>
                <a:lnTo>
                  <a:pt x="9640080" y="2676584"/>
                </a:lnTo>
                <a:cubicBezTo>
                  <a:pt x="9633804" y="2616284"/>
                  <a:pt x="9620503" y="2560827"/>
                  <a:pt x="9600176" y="2510213"/>
                </a:cubicBezTo>
                <a:cubicBezTo>
                  <a:pt x="9579848" y="2459599"/>
                  <a:pt x="9552904" y="2415329"/>
                  <a:pt x="9519344" y="2377402"/>
                </a:cubicBezTo>
                <a:cubicBezTo>
                  <a:pt x="9542809" y="2361032"/>
                  <a:pt x="9560544" y="2341113"/>
                  <a:pt x="9572550" y="2317648"/>
                </a:cubicBezTo>
                <a:cubicBezTo>
                  <a:pt x="9584556" y="2294183"/>
                  <a:pt x="9590558" y="2267989"/>
                  <a:pt x="9590558" y="2239067"/>
                </a:cubicBezTo>
                <a:cubicBezTo>
                  <a:pt x="9590558" y="2204415"/>
                  <a:pt x="9581758" y="2172832"/>
                  <a:pt x="9564160" y="2144319"/>
                </a:cubicBezTo>
                <a:cubicBezTo>
                  <a:pt x="9546560" y="2115806"/>
                  <a:pt x="9520708" y="2093296"/>
                  <a:pt x="9486602" y="2076788"/>
                </a:cubicBezTo>
                <a:cubicBezTo>
                  <a:pt x="9452495" y="2060281"/>
                  <a:pt x="9411976" y="2052027"/>
                  <a:pt x="9365046" y="2052027"/>
                </a:cubicBezTo>
                <a:close/>
                <a:moveTo>
                  <a:pt x="8222046" y="2052027"/>
                </a:moveTo>
                <a:lnTo>
                  <a:pt x="8222046" y="2351209"/>
                </a:lnTo>
                <a:cubicBezTo>
                  <a:pt x="8222046" y="2462532"/>
                  <a:pt x="8248717" y="2546298"/>
                  <a:pt x="8302060" y="2602505"/>
                </a:cubicBezTo>
                <a:cubicBezTo>
                  <a:pt x="8355403" y="2658712"/>
                  <a:pt x="8432142" y="2686816"/>
                  <a:pt x="8532278" y="2686816"/>
                </a:cubicBezTo>
                <a:cubicBezTo>
                  <a:pt x="8638417" y="2686816"/>
                  <a:pt x="8716794" y="2658303"/>
                  <a:pt x="8767408" y="2601277"/>
                </a:cubicBezTo>
                <a:cubicBezTo>
                  <a:pt x="8818022" y="2544251"/>
                  <a:pt x="8843329" y="2460076"/>
                  <a:pt x="8843329" y="2348753"/>
                </a:cubicBezTo>
                <a:lnTo>
                  <a:pt x="8843329" y="2052027"/>
                </a:lnTo>
                <a:lnTo>
                  <a:pt x="8566658" y="2052027"/>
                </a:lnTo>
                <a:lnTo>
                  <a:pt x="8566658" y="2346297"/>
                </a:lnTo>
                <a:cubicBezTo>
                  <a:pt x="8566658" y="2370308"/>
                  <a:pt x="8564134" y="2387362"/>
                  <a:pt x="8559086" y="2397457"/>
                </a:cubicBezTo>
                <a:cubicBezTo>
                  <a:pt x="8554038" y="2407553"/>
                  <a:pt x="8544830" y="2412600"/>
                  <a:pt x="8531460" y="2412600"/>
                </a:cubicBezTo>
                <a:cubicBezTo>
                  <a:pt x="8519727" y="2412600"/>
                  <a:pt x="8511336" y="2407143"/>
                  <a:pt x="8506290" y="2396229"/>
                </a:cubicBezTo>
                <a:cubicBezTo>
                  <a:pt x="8501242" y="2385315"/>
                  <a:pt x="8498718" y="2368671"/>
                  <a:pt x="8498718" y="2346297"/>
                </a:cubicBezTo>
                <a:lnTo>
                  <a:pt x="8498718" y="2052027"/>
                </a:lnTo>
                <a:close/>
                <a:moveTo>
                  <a:pt x="7418970" y="2052027"/>
                </a:moveTo>
                <a:lnTo>
                  <a:pt x="7418970" y="2676584"/>
                </a:lnTo>
                <a:lnTo>
                  <a:pt x="7695641" y="2676584"/>
                </a:lnTo>
                <a:lnTo>
                  <a:pt x="7695641" y="2444524"/>
                </a:lnTo>
                <a:lnTo>
                  <a:pt x="7836433" y="2444524"/>
                </a:lnTo>
                <a:lnTo>
                  <a:pt x="7836433" y="2676584"/>
                </a:lnTo>
                <a:lnTo>
                  <a:pt x="8113104" y="2676584"/>
                </a:lnTo>
                <a:lnTo>
                  <a:pt x="8113104" y="2052027"/>
                </a:lnTo>
                <a:lnTo>
                  <a:pt x="7836433" y="2052027"/>
                </a:lnTo>
                <a:lnTo>
                  <a:pt x="7836433" y="2280813"/>
                </a:lnTo>
                <a:lnTo>
                  <a:pt x="7695641" y="2280813"/>
                </a:lnTo>
                <a:lnTo>
                  <a:pt x="7695641" y="2052027"/>
                </a:lnTo>
                <a:close/>
                <a:moveTo>
                  <a:pt x="5590988" y="2052027"/>
                </a:moveTo>
                <a:lnTo>
                  <a:pt x="5590988" y="2676584"/>
                </a:lnTo>
                <a:lnTo>
                  <a:pt x="5867660" y="2676584"/>
                </a:lnTo>
                <a:lnTo>
                  <a:pt x="5867660" y="2363896"/>
                </a:lnTo>
                <a:lnTo>
                  <a:pt x="5972435" y="2484633"/>
                </a:lnTo>
                <a:lnTo>
                  <a:pt x="6077210" y="2363896"/>
                </a:lnTo>
                <a:lnTo>
                  <a:pt x="6077210" y="2676584"/>
                </a:lnTo>
                <a:lnTo>
                  <a:pt x="6353881" y="2676584"/>
                </a:lnTo>
                <a:lnTo>
                  <a:pt x="6353881" y="2052027"/>
                </a:lnTo>
                <a:lnTo>
                  <a:pt x="6085805" y="2052027"/>
                </a:lnTo>
                <a:lnTo>
                  <a:pt x="5972435" y="2182177"/>
                </a:lnTo>
                <a:lnTo>
                  <a:pt x="5859474" y="2052027"/>
                </a:lnTo>
                <a:close/>
                <a:moveTo>
                  <a:pt x="3621360" y="2052027"/>
                </a:moveTo>
                <a:lnTo>
                  <a:pt x="3621360" y="2676584"/>
                </a:lnTo>
                <a:lnTo>
                  <a:pt x="4139915" y="2676584"/>
                </a:lnTo>
                <a:lnTo>
                  <a:pt x="4139915" y="2519831"/>
                </a:lnTo>
                <a:lnTo>
                  <a:pt x="3897623" y="2519831"/>
                </a:lnTo>
                <a:lnTo>
                  <a:pt x="3897623" y="2442887"/>
                </a:lnTo>
                <a:lnTo>
                  <a:pt x="4066245" y="2442887"/>
                </a:lnTo>
                <a:lnTo>
                  <a:pt x="4066245" y="2286134"/>
                </a:lnTo>
                <a:lnTo>
                  <a:pt x="3897623" y="2286134"/>
                </a:lnTo>
                <a:lnTo>
                  <a:pt x="3897623" y="2208780"/>
                </a:lnTo>
                <a:lnTo>
                  <a:pt x="4139915" y="2208780"/>
                </a:lnTo>
                <a:lnTo>
                  <a:pt x="4139915" y="2052027"/>
                </a:lnTo>
                <a:close/>
                <a:moveTo>
                  <a:pt x="3039107" y="2052027"/>
                </a:moveTo>
                <a:lnTo>
                  <a:pt x="3039107" y="2676584"/>
                </a:lnTo>
                <a:lnTo>
                  <a:pt x="3558071" y="2676584"/>
                </a:lnTo>
                <a:lnTo>
                  <a:pt x="3558071" y="2519831"/>
                </a:lnTo>
                <a:lnTo>
                  <a:pt x="3315779" y="2519831"/>
                </a:lnTo>
                <a:lnTo>
                  <a:pt x="3315779" y="2052027"/>
                </a:lnTo>
                <a:close/>
                <a:moveTo>
                  <a:pt x="2440261" y="2052027"/>
                </a:moveTo>
                <a:lnTo>
                  <a:pt x="2440261" y="2676584"/>
                </a:lnTo>
                <a:lnTo>
                  <a:pt x="2958815" y="2676584"/>
                </a:lnTo>
                <a:lnTo>
                  <a:pt x="2958815" y="2519831"/>
                </a:lnTo>
                <a:lnTo>
                  <a:pt x="2716523" y="2519831"/>
                </a:lnTo>
                <a:lnTo>
                  <a:pt x="2716523" y="2442887"/>
                </a:lnTo>
                <a:lnTo>
                  <a:pt x="2885145" y="2442887"/>
                </a:lnTo>
                <a:lnTo>
                  <a:pt x="2885145" y="2286134"/>
                </a:lnTo>
                <a:lnTo>
                  <a:pt x="2716523" y="2286134"/>
                </a:lnTo>
                <a:lnTo>
                  <a:pt x="2716523" y="2208780"/>
                </a:lnTo>
                <a:lnTo>
                  <a:pt x="2958815" y="2208780"/>
                </a:lnTo>
                <a:lnTo>
                  <a:pt x="2958815" y="2052027"/>
                </a:lnTo>
                <a:close/>
                <a:moveTo>
                  <a:pt x="1812987" y="2052027"/>
                </a:moveTo>
                <a:lnTo>
                  <a:pt x="1812987" y="2328698"/>
                </a:lnTo>
                <a:lnTo>
                  <a:pt x="1952141" y="2328698"/>
                </a:lnTo>
                <a:lnTo>
                  <a:pt x="1952141" y="2676584"/>
                </a:lnTo>
                <a:lnTo>
                  <a:pt x="2228813" y="2676584"/>
                </a:lnTo>
                <a:lnTo>
                  <a:pt x="2228813" y="2328698"/>
                </a:lnTo>
                <a:lnTo>
                  <a:pt x="2367967" y="2328698"/>
                </a:lnTo>
                <a:lnTo>
                  <a:pt x="2367967" y="2052027"/>
                </a:lnTo>
                <a:close/>
                <a:moveTo>
                  <a:pt x="7094487" y="2042204"/>
                </a:moveTo>
                <a:cubicBezTo>
                  <a:pt x="7029821" y="2042204"/>
                  <a:pt x="6971090" y="2055710"/>
                  <a:pt x="6918293" y="2082723"/>
                </a:cubicBezTo>
                <a:cubicBezTo>
                  <a:pt x="6865497" y="2109735"/>
                  <a:pt x="6823682" y="2148002"/>
                  <a:pt x="6792850" y="2197525"/>
                </a:cubicBezTo>
                <a:cubicBezTo>
                  <a:pt x="6762017" y="2247048"/>
                  <a:pt x="6746602" y="2304142"/>
                  <a:pt x="6746602" y="2368808"/>
                </a:cubicBezTo>
                <a:cubicBezTo>
                  <a:pt x="6746602" y="2426925"/>
                  <a:pt x="6760449" y="2480199"/>
                  <a:pt x="6788143" y="2528630"/>
                </a:cubicBezTo>
                <a:cubicBezTo>
                  <a:pt x="6815837" y="2577062"/>
                  <a:pt x="6855947" y="2615534"/>
                  <a:pt x="6908471" y="2644047"/>
                </a:cubicBezTo>
                <a:cubicBezTo>
                  <a:pt x="6960995" y="2672560"/>
                  <a:pt x="7022727" y="2686816"/>
                  <a:pt x="7093669" y="2686816"/>
                </a:cubicBezTo>
                <a:cubicBezTo>
                  <a:pt x="7136234" y="2686816"/>
                  <a:pt x="7180981" y="2680950"/>
                  <a:pt x="7227912" y="2669217"/>
                </a:cubicBezTo>
                <a:cubicBezTo>
                  <a:pt x="7274842" y="2657485"/>
                  <a:pt x="7314269" y="2641796"/>
                  <a:pt x="7346193" y="2622150"/>
                </a:cubicBezTo>
                <a:lnTo>
                  <a:pt x="7230367" y="2385588"/>
                </a:lnTo>
                <a:cubicBezTo>
                  <a:pt x="7200354" y="2400322"/>
                  <a:pt x="7165156" y="2407689"/>
                  <a:pt x="7124774" y="2407689"/>
                </a:cubicBezTo>
                <a:cubicBezTo>
                  <a:pt x="7094215" y="2407689"/>
                  <a:pt x="7070817" y="2403460"/>
                  <a:pt x="7054583" y="2395002"/>
                </a:cubicBezTo>
                <a:cubicBezTo>
                  <a:pt x="7038348" y="2386543"/>
                  <a:pt x="7030231" y="2374537"/>
                  <a:pt x="7030231" y="2358985"/>
                </a:cubicBezTo>
                <a:cubicBezTo>
                  <a:pt x="7030231" y="2327062"/>
                  <a:pt x="7059835" y="2311100"/>
                  <a:pt x="7119044" y="2311100"/>
                </a:cubicBezTo>
                <a:cubicBezTo>
                  <a:pt x="7158062" y="2311100"/>
                  <a:pt x="7195170" y="2316966"/>
                  <a:pt x="7230367" y="2328698"/>
                </a:cubicBezTo>
                <a:lnTo>
                  <a:pt x="7346193" y="2108098"/>
                </a:lnTo>
                <a:cubicBezTo>
                  <a:pt x="7316452" y="2089271"/>
                  <a:pt x="7278526" y="2073582"/>
                  <a:pt x="7232414" y="2061031"/>
                </a:cubicBezTo>
                <a:cubicBezTo>
                  <a:pt x="7186302" y="2048480"/>
                  <a:pt x="7140326" y="2042204"/>
                  <a:pt x="7094487" y="2042204"/>
                </a:cubicBezTo>
                <a:close/>
                <a:moveTo>
                  <a:pt x="5174976" y="2042204"/>
                </a:moveTo>
                <a:cubicBezTo>
                  <a:pt x="5115222" y="2042204"/>
                  <a:pt x="5060925" y="2056597"/>
                  <a:pt x="5012084" y="2085383"/>
                </a:cubicBezTo>
                <a:cubicBezTo>
                  <a:pt x="4963243" y="2114169"/>
                  <a:pt x="4924840" y="2153118"/>
                  <a:pt x="4896872" y="2202232"/>
                </a:cubicBezTo>
                <a:cubicBezTo>
                  <a:pt x="4868905" y="2251345"/>
                  <a:pt x="4854922" y="2305233"/>
                  <a:pt x="4854922" y="2363896"/>
                </a:cubicBezTo>
                <a:cubicBezTo>
                  <a:pt x="4854922" y="2422559"/>
                  <a:pt x="4869042" y="2476652"/>
                  <a:pt x="4897282" y="2526175"/>
                </a:cubicBezTo>
                <a:cubicBezTo>
                  <a:pt x="4925522" y="2575698"/>
                  <a:pt x="4964062" y="2614852"/>
                  <a:pt x="5012903" y="2643638"/>
                </a:cubicBezTo>
                <a:cubicBezTo>
                  <a:pt x="5061744" y="2672423"/>
                  <a:pt x="5115495" y="2686816"/>
                  <a:pt x="5174158" y="2686816"/>
                </a:cubicBezTo>
                <a:cubicBezTo>
                  <a:pt x="5234185" y="2686816"/>
                  <a:pt x="5288619" y="2672560"/>
                  <a:pt x="5337460" y="2644047"/>
                </a:cubicBezTo>
                <a:cubicBezTo>
                  <a:pt x="5386300" y="2615534"/>
                  <a:pt x="5424840" y="2576516"/>
                  <a:pt x="5453080" y="2526993"/>
                </a:cubicBezTo>
                <a:cubicBezTo>
                  <a:pt x="5481320" y="2477471"/>
                  <a:pt x="5495440" y="2423105"/>
                  <a:pt x="5495440" y="2363896"/>
                </a:cubicBezTo>
                <a:cubicBezTo>
                  <a:pt x="5495440" y="2305233"/>
                  <a:pt x="5481320" y="2251345"/>
                  <a:pt x="5453080" y="2202232"/>
                </a:cubicBezTo>
                <a:cubicBezTo>
                  <a:pt x="5424840" y="2153118"/>
                  <a:pt x="5386300" y="2114169"/>
                  <a:pt x="5337460" y="2085383"/>
                </a:cubicBezTo>
                <a:cubicBezTo>
                  <a:pt x="5288619" y="2056597"/>
                  <a:pt x="5234458" y="2042204"/>
                  <a:pt x="5174976" y="2042204"/>
                </a:cubicBezTo>
                <a:close/>
                <a:moveTo>
                  <a:pt x="4551312" y="2042204"/>
                </a:moveTo>
                <a:cubicBezTo>
                  <a:pt x="4486647" y="2042204"/>
                  <a:pt x="4427915" y="2055710"/>
                  <a:pt x="4375119" y="2082723"/>
                </a:cubicBezTo>
                <a:cubicBezTo>
                  <a:pt x="4322322" y="2109735"/>
                  <a:pt x="4280508" y="2148002"/>
                  <a:pt x="4249675" y="2197525"/>
                </a:cubicBezTo>
                <a:cubicBezTo>
                  <a:pt x="4218843" y="2247048"/>
                  <a:pt x="4203427" y="2304142"/>
                  <a:pt x="4203427" y="2368808"/>
                </a:cubicBezTo>
                <a:cubicBezTo>
                  <a:pt x="4203427" y="2426925"/>
                  <a:pt x="4217274" y="2480199"/>
                  <a:pt x="4244968" y="2528630"/>
                </a:cubicBezTo>
                <a:cubicBezTo>
                  <a:pt x="4272664" y="2577062"/>
                  <a:pt x="4312772" y="2615534"/>
                  <a:pt x="4365296" y="2644047"/>
                </a:cubicBezTo>
                <a:cubicBezTo>
                  <a:pt x="4417819" y="2672560"/>
                  <a:pt x="4479552" y="2686816"/>
                  <a:pt x="4550494" y="2686816"/>
                </a:cubicBezTo>
                <a:cubicBezTo>
                  <a:pt x="4593058" y="2686816"/>
                  <a:pt x="4637806" y="2680950"/>
                  <a:pt x="4684737" y="2669217"/>
                </a:cubicBezTo>
                <a:cubicBezTo>
                  <a:pt x="4731667" y="2657485"/>
                  <a:pt x="4771094" y="2641796"/>
                  <a:pt x="4803018" y="2622150"/>
                </a:cubicBezTo>
                <a:lnTo>
                  <a:pt x="4687192" y="2385588"/>
                </a:lnTo>
                <a:cubicBezTo>
                  <a:pt x="4657179" y="2400322"/>
                  <a:pt x="4621981" y="2407689"/>
                  <a:pt x="4581599" y="2407689"/>
                </a:cubicBezTo>
                <a:cubicBezTo>
                  <a:pt x="4551040" y="2407689"/>
                  <a:pt x="4527643" y="2403460"/>
                  <a:pt x="4511408" y="2395002"/>
                </a:cubicBezTo>
                <a:cubicBezTo>
                  <a:pt x="4495173" y="2386543"/>
                  <a:pt x="4487056" y="2374537"/>
                  <a:pt x="4487056" y="2358985"/>
                </a:cubicBezTo>
                <a:cubicBezTo>
                  <a:pt x="4487056" y="2327062"/>
                  <a:pt x="4516660" y="2311100"/>
                  <a:pt x="4575869" y="2311100"/>
                </a:cubicBezTo>
                <a:cubicBezTo>
                  <a:pt x="4614887" y="2311100"/>
                  <a:pt x="4651994" y="2316966"/>
                  <a:pt x="4687192" y="2328698"/>
                </a:cubicBezTo>
                <a:lnTo>
                  <a:pt x="4803018" y="2108098"/>
                </a:lnTo>
                <a:cubicBezTo>
                  <a:pt x="4773277" y="2089271"/>
                  <a:pt x="4735351" y="2073582"/>
                  <a:pt x="4689239" y="2061031"/>
                </a:cubicBezTo>
                <a:cubicBezTo>
                  <a:pt x="4643127" y="2048480"/>
                  <a:pt x="4597152" y="2042204"/>
                  <a:pt x="4551312" y="204220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5D3D9-C35A-0B31-0175-F722763189C9}"/>
              </a:ext>
            </a:extLst>
          </p:cNvPr>
          <p:cNvSpPr txBox="1"/>
          <p:nvPr/>
        </p:nvSpPr>
        <p:spPr>
          <a:xfrm>
            <a:off x="4172702" y="5556575"/>
            <a:ext cx="406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LHL Final Project by Zeynab Akolade</a:t>
            </a:r>
          </a:p>
        </p:txBody>
      </p:sp>
    </p:spTree>
    <p:extLst>
      <p:ext uri="{BB962C8B-B14F-4D97-AF65-F5344CB8AC3E}">
        <p14:creationId xmlns:p14="http://schemas.microsoft.com/office/powerpoint/2010/main" val="58652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C14A-53A7-2C73-9A1F-24B51587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69" y="9587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CA" sz="4800" cap="none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B96CC-086A-5E04-F218-ABC489CF6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068" y="4922304"/>
            <a:ext cx="4864100" cy="7223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2800" dirty="0"/>
              <a:t>Always solution driven.</a:t>
            </a:r>
          </a:p>
          <a:p>
            <a:pPr marL="0" indent="0" algn="ctr">
              <a:buNone/>
            </a:pPr>
            <a:endParaRPr lang="en-CA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4E209-6157-BEF6-E34B-A1759571CA37}"/>
              </a:ext>
            </a:extLst>
          </p:cNvPr>
          <p:cNvSpPr txBox="1"/>
          <p:nvPr/>
        </p:nvSpPr>
        <p:spPr>
          <a:xfrm>
            <a:off x="-19382" y="2659340"/>
            <a:ext cx="610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2800" dirty="0"/>
              <a:t>Experience in banking.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749FE-618A-A9E9-E38C-24605748E630}"/>
              </a:ext>
            </a:extLst>
          </p:cNvPr>
          <p:cNvSpPr txBox="1"/>
          <p:nvPr/>
        </p:nvSpPr>
        <p:spPr>
          <a:xfrm>
            <a:off x="5736893" y="2648677"/>
            <a:ext cx="6648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2800" dirty="0"/>
              <a:t>Arsenal fan by association.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DDACD-9845-0E3F-3B8D-D0D703272B99}"/>
              </a:ext>
            </a:extLst>
          </p:cNvPr>
          <p:cNvSpPr txBox="1"/>
          <p:nvPr/>
        </p:nvSpPr>
        <p:spPr>
          <a:xfrm>
            <a:off x="-19382" y="5056226"/>
            <a:ext cx="6648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2800" dirty="0"/>
              <a:t>Love photography and research.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15AE79-8638-00F9-39CF-BC0198A1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005" y="1827097"/>
            <a:ext cx="12192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D3CAE0-CCA0-522F-41E6-7CCC06161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0" y="1862127"/>
            <a:ext cx="717235" cy="844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A76D6-C401-FC9E-D1BB-F8A68DB75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58" y="4386334"/>
            <a:ext cx="1283960" cy="725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9E9E9-1B74-7F13-147F-A59EBB489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560" y="4109890"/>
            <a:ext cx="1213382" cy="8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4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CF36F9-B773-AB9F-A1BA-CBD14B517783}"/>
              </a:ext>
            </a:extLst>
          </p:cNvPr>
          <p:cNvSpPr txBox="1"/>
          <p:nvPr/>
        </p:nvSpPr>
        <p:spPr>
          <a:xfrm>
            <a:off x="1282700" y="2736502"/>
            <a:ext cx="9893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"Despite telecom providers' ongoing efforts, customer churn in the telecommunication industry remains a persistent challenge, resulting in financial losses and reduced satisfaction."</a:t>
            </a: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737CE-B61B-4728-A3A7-1B5DADC2D0AC}"/>
              </a:ext>
            </a:extLst>
          </p:cNvPr>
          <p:cNvSpPr txBox="1"/>
          <p:nvPr/>
        </p:nvSpPr>
        <p:spPr>
          <a:xfrm>
            <a:off x="3098800" y="1206500"/>
            <a:ext cx="599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270798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DD8130-A6C3-9868-EE91-475D9D1A3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958" y="166080"/>
            <a:ext cx="6050713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Project Objective</a:t>
            </a:r>
            <a:endParaRPr lang="en-CA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76B5E-4418-102C-2DBD-49ED682D3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9" r="21925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2905-D21F-DCD0-0A3D-E65571B8D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84" y="1781343"/>
            <a:ext cx="6078453" cy="354171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Analyze telecom providers customer churn and understand why customers leave.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Train a machine learning model to identify key factors influencing customer churn.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Select the most reliable model to assign churn probabilities, streamlining customer service efforts to reduce churn.</a:t>
            </a:r>
          </a:p>
          <a:p>
            <a:pPr marL="0" indent="0" algn="ctr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795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069D-DCCD-153E-B5B1-94C8D58C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93" y="1561743"/>
            <a:ext cx="9905999" cy="190500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There is a total </a:t>
            </a:r>
            <a:r>
              <a:rPr lang="en-US" b="1" cap="none" dirty="0"/>
              <a:t>243553 records</a:t>
            </a:r>
            <a:r>
              <a:rPr lang="en-US" cap="none" dirty="0"/>
              <a:t> and </a:t>
            </a:r>
            <a:r>
              <a:rPr lang="en-US" b="1" cap="none" dirty="0"/>
              <a:t>14 columns</a:t>
            </a:r>
            <a:r>
              <a:rPr lang="en-US" cap="none" dirty="0"/>
              <a:t> available in the dataset. </a:t>
            </a:r>
            <a:r>
              <a:rPr lang="en-US" b="1" cap="none" dirty="0"/>
              <a:t>Out of 14 columns</a:t>
            </a:r>
            <a:r>
              <a:rPr lang="en-US" cap="none" dirty="0"/>
              <a:t> there are </a:t>
            </a:r>
            <a:r>
              <a:rPr lang="en-US" b="1" cap="none" dirty="0"/>
              <a:t>9 numerical columns</a:t>
            </a:r>
            <a:r>
              <a:rPr lang="en-US" cap="none" dirty="0"/>
              <a:t> and </a:t>
            </a:r>
            <a:r>
              <a:rPr lang="en-US" b="1" cap="none" dirty="0"/>
              <a:t>5 categorical columns.</a:t>
            </a:r>
            <a:endParaRPr lang="en-CA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787A3-4D51-CB04-9385-D12A0D4DF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443" y="4491038"/>
            <a:ext cx="3195240" cy="576262"/>
          </a:xfrm>
        </p:spPr>
        <p:txBody>
          <a:bodyPr/>
          <a:lstStyle/>
          <a:p>
            <a:pPr algn="ctr"/>
            <a:r>
              <a:rPr lang="en-CA" dirty="0"/>
              <a:t>Using several model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6A0C6-410C-2E7B-2F28-4D89DC92277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7012980" y="3946324"/>
            <a:ext cx="3195240" cy="817843"/>
          </a:xfrm>
        </p:spPr>
        <p:txBody>
          <a:bodyPr>
            <a:noAutofit/>
          </a:bodyPr>
          <a:lstStyle/>
          <a:p>
            <a:r>
              <a:rPr lang="en-CA" sz="2400" dirty="0"/>
              <a:t>Logistic regression</a:t>
            </a:r>
          </a:p>
          <a:p>
            <a:r>
              <a:rPr lang="en-CA" sz="2400" dirty="0"/>
              <a:t>Decision tree</a:t>
            </a:r>
          </a:p>
          <a:p>
            <a:r>
              <a:rPr lang="en-CA" sz="2400" dirty="0"/>
              <a:t>Random Forest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2A475-BA97-FDEE-E3FF-2CB09EA7B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42492" y="455536"/>
            <a:ext cx="4625183" cy="744614"/>
          </a:xfrm>
        </p:spPr>
        <p:txBody>
          <a:bodyPr/>
          <a:lstStyle/>
          <a:p>
            <a:pPr algn="ctr"/>
            <a:r>
              <a:rPr lang="en-CA" sz="4800" cap="none" dirty="0">
                <a:latin typeface="+mj-lt"/>
                <a:ea typeface="+mj-ea"/>
                <a:cs typeface="+mj-cs"/>
              </a:rPr>
              <a:t>Project</a:t>
            </a:r>
            <a:r>
              <a:rPr lang="en-CA" sz="3600" dirty="0"/>
              <a:t> </a:t>
            </a:r>
            <a:r>
              <a:rPr lang="en-CA" sz="4800" cap="none" dirty="0"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1DF4D05-F167-CEB0-6E78-10B23068F49D}"/>
              </a:ext>
            </a:extLst>
          </p:cNvPr>
          <p:cNvSpPr/>
          <p:nvPr/>
        </p:nvSpPr>
        <p:spPr>
          <a:xfrm>
            <a:off x="5505450" y="4505325"/>
            <a:ext cx="1000125" cy="561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78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18DC-109E-2500-4100-EC5C1324C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11" y="0"/>
            <a:ext cx="9905999" cy="1905000"/>
          </a:xfrm>
        </p:spPr>
        <p:txBody>
          <a:bodyPr>
            <a:normAutofit/>
          </a:bodyPr>
          <a:lstStyle/>
          <a:p>
            <a:pPr algn="ctr"/>
            <a:r>
              <a:rPr lang="en-CA" sz="4800" cap="none" dirty="0"/>
              <a:t>Process &amp; Accomplishment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3F5C0D7-A8B4-6848-0B37-450DF372801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0258" b="10258"/>
          <a:stretch>
            <a:fillRect/>
          </a:stretch>
        </p:blipFill>
        <p:spPr>
          <a:xfrm>
            <a:off x="1123925" y="2418298"/>
            <a:ext cx="2421769" cy="115508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C23E6-BAC0-38D6-63F2-198235702C5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46113" y="3587311"/>
            <a:ext cx="3195240" cy="817843"/>
          </a:xfrm>
        </p:spPr>
        <p:txBody>
          <a:bodyPr>
            <a:normAutofit/>
          </a:bodyPr>
          <a:lstStyle/>
          <a:p>
            <a:pPr algn="ctr"/>
            <a:r>
              <a:rPr lang="en-CA" sz="2000" dirty="0"/>
              <a:t>Data gathering and preprocessing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8D2458C-CC23-999F-2F76-22971F661CE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0949" b="10949"/>
          <a:stretch>
            <a:fillRect/>
          </a:stretch>
        </p:blipFill>
        <p:spPr>
          <a:xfrm>
            <a:off x="4784431" y="2408184"/>
            <a:ext cx="2424573" cy="115508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475569-6B33-B2EC-B1E2-7450D2B57318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96517" y="3573384"/>
            <a:ext cx="3200400" cy="810342"/>
          </a:xfrm>
        </p:spPr>
        <p:txBody>
          <a:bodyPr>
            <a:normAutofit/>
          </a:bodyPr>
          <a:lstStyle/>
          <a:p>
            <a:pPr algn="ctr"/>
            <a:r>
              <a:rPr lang="en-CA" sz="2000" dirty="0"/>
              <a:t>Feature engineering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10DBF-238A-5471-4010-EEE2ABBE1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92895" y="3747727"/>
            <a:ext cx="3190741" cy="576262"/>
          </a:xfrm>
        </p:spPr>
        <p:txBody>
          <a:bodyPr/>
          <a:lstStyle/>
          <a:p>
            <a:pPr algn="ctr"/>
            <a:r>
              <a:rPr lang="en-CA" cap="none" dirty="0"/>
              <a:t>Various regression models for insights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1A4DEF4-C77D-7F19-5D5B-072A282B2427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7609" b="7609"/>
          <a:stretch>
            <a:fillRect/>
          </a:stretch>
        </p:blipFill>
        <p:spPr>
          <a:xfrm>
            <a:off x="8177483" y="2408184"/>
            <a:ext cx="2421564" cy="11550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FE8939-380F-79A5-FAA0-EF1977352A1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099624" y="5918200"/>
            <a:ext cx="3920425" cy="810345"/>
          </a:xfrm>
        </p:spPr>
        <p:txBody>
          <a:bodyPr>
            <a:noAutofit/>
          </a:bodyPr>
          <a:lstStyle/>
          <a:p>
            <a:pPr algn="ctr"/>
            <a:r>
              <a:rPr lang="en-CA" sz="4400" dirty="0"/>
              <a:t>Random Forest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9E1200-D346-7DE2-2BCB-FEEFB2D9E236}"/>
              </a:ext>
            </a:extLst>
          </p:cNvPr>
          <p:cNvCxnSpPr/>
          <p:nvPr/>
        </p:nvCxnSpPr>
        <p:spPr>
          <a:xfrm>
            <a:off x="3175000" y="4405154"/>
            <a:ext cx="2222500" cy="151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5CFDD3-AB45-7DB3-4ED9-A52A271906FE}"/>
              </a:ext>
            </a:extLst>
          </p:cNvPr>
          <p:cNvCxnSpPr>
            <a:cxnSpLocks/>
          </p:cNvCxnSpPr>
          <p:nvPr/>
        </p:nvCxnSpPr>
        <p:spPr>
          <a:xfrm>
            <a:off x="5996717" y="4323989"/>
            <a:ext cx="0" cy="15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96D998-42F4-29CE-C3C8-0ECE0C9D4434}"/>
              </a:ext>
            </a:extLst>
          </p:cNvPr>
          <p:cNvCxnSpPr>
            <a:cxnSpLocks/>
          </p:cNvCxnSpPr>
          <p:nvPr/>
        </p:nvCxnSpPr>
        <p:spPr>
          <a:xfrm flipH="1">
            <a:off x="6794502" y="4323989"/>
            <a:ext cx="1653238" cy="155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1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3" name="Rectangle 172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7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8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9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0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1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2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4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5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6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7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9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0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1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2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3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4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7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8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9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0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1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2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3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4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5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6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7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8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9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0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1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2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3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4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5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6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7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8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9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0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1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2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3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4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5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6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7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8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9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0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9F9F39-EEF6-4FAC-944A-B0AE80E6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CA" cap="none"/>
              <a:t>Results</a:t>
            </a:r>
          </a:p>
        </p:txBody>
      </p:sp>
      <p:pic>
        <p:nvPicPr>
          <p:cNvPr id="6" name="Picture 5" descr="A graph showing a number of different colored bars&#10;&#10;Description automatically generated">
            <a:extLst>
              <a:ext uri="{FF2B5EF4-FFF2-40B4-BE49-F238E27FC236}">
                <a16:creationId xmlns:a16="http://schemas.microsoft.com/office/drawing/2014/main" id="{7EAA8FF5-67FC-5A4D-12F7-99E6C6F51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67"/>
          <a:stretch/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4" name="Content Placeholder 3" descr="A large metal tower with satellite dishes&#10;&#10;Description automatically generated">
            <a:extLst>
              <a:ext uri="{FF2B5EF4-FFF2-40B4-BE49-F238E27FC236}">
                <a16:creationId xmlns:a16="http://schemas.microsoft.com/office/drawing/2014/main" id="{8EF07F19-C11D-0820-B34F-DC9322262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93" b="1575"/>
          <a:stretch/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4EEDCD7A-0374-D68D-1024-F33081D99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Based on the analysis the main factors affecting customer churn includes gender, telecom_partner, num_dependents, location, and age.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Identifying this pattern allows telecom providers to proactively retain customers and improve satisfaction by addressing these factors.</a:t>
            </a: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1098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0A29ECD-D68F-4AC9-9FA0-BEF7663BC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569ADE5-A097-4089-9B9C-A0B54CA84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CF4B08C5-FA5E-4D68-801D-E99E9ECF4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F07F19-C11D-0820-B34F-DC93222626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14162" b="1544"/>
          <a:stretch/>
        </p:blipFill>
        <p:spPr>
          <a:xfrm>
            <a:off x="20" y="-180965"/>
            <a:ext cx="12188369" cy="685799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B1032AD-1AE2-4F16-A732-9C0A6A744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74" name="Round Diagonal Corner Rectangle 7">
              <a:extLst>
                <a:ext uri="{FF2B5EF4-FFF2-40B4-BE49-F238E27FC236}">
                  <a16:creationId xmlns:a16="http://schemas.microsoft.com/office/drawing/2014/main" id="{D5BF75F8-4EA2-44F2-B6EA-3102419BE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0CA03C-559B-4B3D-94FA-4FAAB3C70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0D9400F9-20AC-487F-8333-B1D60C326B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A3C314B8-9D5B-430A-93F5-13AA6EA5D0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0AE01D6D-B764-4C22-B93C-1EB06BEA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9" name="Freeform 37">
                <a:extLst>
                  <a:ext uri="{FF2B5EF4-FFF2-40B4-BE49-F238E27FC236}">
                    <a16:creationId xmlns:a16="http://schemas.microsoft.com/office/drawing/2014/main" id="{83F0D1C3-E2D7-4810-B68A-4A9CD7ED9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04DCDB6-51D7-4CA8-8C00-D2C7CC7BD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398FAFF7-9785-43B0-9808-4152480B4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74FF4F16-1B2B-45C7-8B72-A6E1BDCA8F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3" name="Freeform 38">
                <a:extLst>
                  <a:ext uri="{FF2B5EF4-FFF2-40B4-BE49-F238E27FC236}">
                    <a16:creationId xmlns:a16="http://schemas.microsoft.com/office/drawing/2014/main" id="{024C58FF-B88A-4C98-84F5-5250D7ECB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4" name="Freeform 39">
                <a:extLst>
                  <a:ext uri="{FF2B5EF4-FFF2-40B4-BE49-F238E27FC236}">
                    <a16:creationId xmlns:a16="http://schemas.microsoft.com/office/drawing/2014/main" id="{CF66BE12-1011-4281-9B5B-9EB78748C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5" name="Freeform 40">
                <a:extLst>
                  <a:ext uri="{FF2B5EF4-FFF2-40B4-BE49-F238E27FC236}">
                    <a16:creationId xmlns:a16="http://schemas.microsoft.com/office/drawing/2014/main" id="{2B990641-2D85-4B84-B550-76A15FEA3C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AF8C6C46-BE99-434C-B6A1-24CC16A7A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0203417-ECB2-441C-9E31-E1311E693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C99E031B-FF68-4278-A520-932C94F87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9" name="Freeform 33">
                <a:extLst>
                  <a:ext uri="{FF2B5EF4-FFF2-40B4-BE49-F238E27FC236}">
                    <a16:creationId xmlns:a16="http://schemas.microsoft.com/office/drawing/2014/main" id="{C06A442B-E101-4380-BD3C-E29B08A8D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0" name="Freeform 34">
                <a:extLst>
                  <a:ext uri="{FF2B5EF4-FFF2-40B4-BE49-F238E27FC236}">
                    <a16:creationId xmlns:a16="http://schemas.microsoft.com/office/drawing/2014/main" id="{22720611-CCB1-48C9-ACCB-05985597F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1FA4B526-A1D1-4B3C-B36D-2F286F537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BE11AF3-15F8-4578-9B8B-2F066B55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93" name="Freeform 35">
                <a:extLst>
                  <a:ext uri="{FF2B5EF4-FFF2-40B4-BE49-F238E27FC236}">
                    <a16:creationId xmlns:a16="http://schemas.microsoft.com/office/drawing/2014/main" id="{0CF1BE1B-D6DD-411E-96AB-2BEDA39C8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4" name="Freeform 36">
                <a:extLst>
                  <a:ext uri="{FF2B5EF4-FFF2-40B4-BE49-F238E27FC236}">
                    <a16:creationId xmlns:a16="http://schemas.microsoft.com/office/drawing/2014/main" id="{785B83A2-9629-402A-BDFF-564D2AAE8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5" name="Freeform 38">
                <a:extLst>
                  <a:ext uri="{FF2B5EF4-FFF2-40B4-BE49-F238E27FC236}">
                    <a16:creationId xmlns:a16="http://schemas.microsoft.com/office/drawing/2014/main" id="{66C9EABC-41F6-4014-90E5-D4213FE9D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6" name="Freeform 39">
                <a:extLst>
                  <a:ext uri="{FF2B5EF4-FFF2-40B4-BE49-F238E27FC236}">
                    <a16:creationId xmlns:a16="http://schemas.microsoft.com/office/drawing/2014/main" id="{A0FA8F7F-2926-4F25-9088-A3E86D0B7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7" name="Freeform 40">
                <a:extLst>
                  <a:ext uri="{FF2B5EF4-FFF2-40B4-BE49-F238E27FC236}">
                    <a16:creationId xmlns:a16="http://schemas.microsoft.com/office/drawing/2014/main" id="{527A5DDC-207D-4303-9F79-5D19A87E1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8" name="Rectangle 41">
                <a:extLst>
                  <a:ext uri="{FF2B5EF4-FFF2-40B4-BE49-F238E27FC236}">
                    <a16:creationId xmlns:a16="http://schemas.microsoft.com/office/drawing/2014/main" id="{B21A0178-E0A0-4E63-BB90-0919529662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9F9F39-EEF6-4FAC-944A-B0AE80E6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r>
              <a:rPr lang="en-CA" sz="4400" cap="none" dirty="0"/>
              <a:t>Final thoughts</a:t>
            </a:r>
          </a:p>
        </p:txBody>
      </p:sp>
      <p:sp>
        <p:nvSpPr>
          <p:cNvPr id="99" name="Content Placeholder 7">
            <a:extLst>
              <a:ext uri="{FF2B5EF4-FFF2-40B4-BE49-F238E27FC236}">
                <a16:creationId xmlns:a16="http://schemas.microsoft.com/office/drawing/2014/main" id="{8F2D3886-5807-A987-7CA6-FC15EE2F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79" y="2362995"/>
            <a:ext cx="9905999" cy="3454399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Data sourcing could be a challenge when doing industry analysis. </a:t>
            </a:r>
          </a:p>
          <a:p>
            <a:r>
              <a:rPr lang="en-US" sz="2800" dirty="0"/>
              <a:t>Model can still be improved and deployed for various situations.</a:t>
            </a:r>
          </a:p>
          <a:p>
            <a:r>
              <a:rPr lang="en-US" sz="2800" dirty="0"/>
              <a:t>Applying other predictive models in the future will be great for deep learning.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954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54926-D468-3F24-85F6-B564A497C6CB}"/>
              </a:ext>
            </a:extLst>
          </p:cNvPr>
          <p:cNvSpPr txBox="1"/>
          <p:nvPr/>
        </p:nvSpPr>
        <p:spPr>
          <a:xfrm>
            <a:off x="3065489" y="2287507"/>
            <a:ext cx="6061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latin typeface="Blackadder ITC" panose="04020505051007020D02" pitchFamily="82" charset="0"/>
              </a:rPr>
              <a:t>Thank you.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031EB1-E8FA-0346-2E49-0B1B7ACF1CCA}"/>
              </a:ext>
            </a:extLst>
          </p:cNvPr>
          <p:cNvGrpSpPr/>
          <p:nvPr/>
        </p:nvGrpSpPr>
        <p:grpSpPr>
          <a:xfrm>
            <a:off x="4270835" y="3722831"/>
            <a:ext cx="4038489" cy="724478"/>
            <a:chOff x="3811864" y="3817548"/>
            <a:chExt cx="6216069" cy="7909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601D63-B251-799E-9AE9-1A17032CE1C4}"/>
                </a:ext>
              </a:extLst>
            </p:cNvPr>
            <p:cNvGrpSpPr/>
            <p:nvPr/>
          </p:nvGrpSpPr>
          <p:grpSpPr>
            <a:xfrm>
              <a:off x="3811864" y="3817548"/>
              <a:ext cx="6216069" cy="370943"/>
              <a:chOff x="3811864" y="3817548"/>
              <a:chExt cx="6216069" cy="37094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364645-089D-B468-59F6-DEC6B770D4A8}"/>
                  </a:ext>
                </a:extLst>
              </p:cNvPr>
              <p:cNvSpPr txBox="1"/>
              <p:nvPr/>
            </p:nvSpPr>
            <p:spPr>
              <a:xfrm flipH="1">
                <a:off x="3811864" y="3817548"/>
                <a:ext cx="6216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hlinkClick r:id="rId2"/>
                  </a:rPr>
                  <a:t>LinkedIn/Zeynab Akolade </a:t>
                </a:r>
                <a:endParaRPr lang="en-CA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1ED74A2-5D04-6F69-9EBA-8AA5D7E40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4350" y="3869836"/>
                <a:ext cx="648691" cy="318655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A7C1E5-5012-C772-A661-66904D4462AC}"/>
                </a:ext>
              </a:extLst>
            </p:cNvPr>
            <p:cNvGrpSpPr/>
            <p:nvPr/>
          </p:nvGrpSpPr>
          <p:grpSpPr>
            <a:xfrm>
              <a:off x="4324350" y="4213829"/>
              <a:ext cx="5553201" cy="394670"/>
              <a:chOff x="4445953" y="4201161"/>
              <a:chExt cx="5553201" cy="394670"/>
            </a:xfrm>
          </p:grpSpPr>
          <p:sp>
            <p:nvSpPr>
              <p:cNvPr id="6" name="TextBox 5">
                <a:hlinkClick r:id="rId4"/>
                <a:extLst>
                  <a:ext uri="{FF2B5EF4-FFF2-40B4-BE49-F238E27FC236}">
                    <a16:creationId xmlns:a16="http://schemas.microsoft.com/office/drawing/2014/main" id="{51ED75D6-13AF-0E88-B5AE-D0AF13928F5A}"/>
                  </a:ext>
                </a:extLst>
              </p:cNvPr>
              <p:cNvSpPr txBox="1"/>
              <p:nvPr/>
            </p:nvSpPr>
            <p:spPr>
              <a:xfrm>
                <a:off x="5094644" y="4226500"/>
                <a:ext cx="490451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https://github.com/zoakolade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5A88C8A-6519-5D74-0B6B-D31ABFAD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5953" y="4201161"/>
                <a:ext cx="405483" cy="394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9814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6524</TotalTime>
  <Words>251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Blackadder ITC</vt:lpstr>
      <vt:lpstr>Calibri</vt:lpstr>
      <vt:lpstr>Tw Cen MT</vt:lpstr>
      <vt:lpstr>Circuit</vt:lpstr>
      <vt:lpstr>PowerPoint Presentation</vt:lpstr>
      <vt:lpstr>Background</vt:lpstr>
      <vt:lpstr>PowerPoint Presentation</vt:lpstr>
      <vt:lpstr>Project Objective</vt:lpstr>
      <vt:lpstr>There is a total 243553 records and 14 columns available in the dataset. Out of 14 columns there are 9 numerical columns and 5 categorical columns.</vt:lpstr>
      <vt:lpstr>Process &amp; Accomplishment</vt:lpstr>
      <vt:lpstr>Results</vt:lpstr>
      <vt:lpstr>Final 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Sheriff Akolade</dc:creator>
  <cp:lastModifiedBy>Sheriff Akolade</cp:lastModifiedBy>
  <cp:revision>21</cp:revision>
  <dcterms:created xsi:type="dcterms:W3CDTF">2023-10-06T04:04:33Z</dcterms:created>
  <dcterms:modified xsi:type="dcterms:W3CDTF">2023-10-11T18:29:35Z</dcterms:modified>
</cp:coreProperties>
</file>